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26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5" r:id="rId25"/>
  </p:sldIdLst>
  <p:sldSz cx="12192000" cy="6858000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B4DC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81" d="100"/>
          <a:sy n="81" d="100"/>
        </p:scale>
        <p:origin x="-246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94CC0D-7FE3-4F2F-9469-CE867921A292}" type="datetimeFigureOut">
              <a:rPr lang="lt-LT" smtClean="0"/>
              <a:t>2021-01-29</a:t>
            </a:fld>
            <a:endParaRPr lang="lt-L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t-L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9B7317-785D-443D-B2B4-4F1EBC370E6F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13390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2021-01-29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73015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2021-01-29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582168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2021-01-29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1867597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ex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="" xmlns:a16="http://schemas.microsoft.com/office/drawing/2014/main" id="{BA1389F8-9C8C-43D8-A1BE-8E81D7D001F3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71622" y="365126"/>
            <a:ext cx="4483280" cy="1019058"/>
          </a:xfrm>
          <a:prstGeom prst="rect">
            <a:avLst/>
          </a:prstGeom>
        </p:spPr>
        <p:txBody>
          <a:bodyPr anchor="ctr">
            <a:normAutofit fontScale="90000"/>
          </a:bodyPr>
          <a:lstStyle>
            <a:lvl1pPr>
              <a:defRPr b="0" baseline="0">
                <a:solidFill>
                  <a:schemeClr val="tx1"/>
                </a:solidFill>
              </a:defRPr>
            </a:lvl1pPr>
          </a:lstStyle>
          <a:p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Click to edit Master title style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D5F1CD5A-CEDC-492D-AA05-893AEFDC298D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marL="0" lvl="0" indent="0">
              <a:lnSpc>
                <a:spcPct val="150000"/>
              </a:lnSpc>
              <a:buNone/>
            </a:pPr>
            <a:r>
              <a:rPr lang="en-US" sz="11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Click to edit Master text styles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="" xmlns:a16="http://schemas.microsoft.com/office/drawing/2014/main" id="{F0E12C56-23FB-44A3-BEC6-73300A5A86F0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1620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noProof="0" dirty="0"/>
              <a:t>Presentation name goes here</a:t>
            </a:r>
          </a:p>
        </p:txBody>
      </p:sp>
      <p:sp>
        <p:nvSpPr>
          <p:cNvPr id="14" name="Text Placeholder 12">
            <a:extLst>
              <a:ext uri="{FF2B5EF4-FFF2-40B4-BE49-F238E27FC236}">
                <a16:creationId xmlns="" xmlns:a16="http://schemas.microsoft.com/office/drawing/2014/main" id="{3E5FAA83-A8DF-44A4-BFC5-70A3F33FBED1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9224203" y="6176960"/>
            <a:ext cx="2396177" cy="681039"/>
          </a:xfrm>
          <a:prstGeom prst="rect">
            <a:avLst/>
          </a:prstGeom>
        </p:spPr>
        <p:txBody>
          <a:bodyPr anchor="ctr"/>
          <a:lstStyle>
            <a:lvl1pPr marL="0" indent="0" algn="r">
              <a:buNone/>
              <a:defRPr sz="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sz="800" noProof="0" dirty="0"/>
              <a:t>Date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277002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2021-01-29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961626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2021-01-29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802208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2021-01-29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980179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2021-01-29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90907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2021-01-29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2841619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2021-01-29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19253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2021-01-29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75053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9ACB86-1CEA-4FF7-BB84-7A8A471F981D}" type="datetimeFigureOut">
              <a:rPr lang="lt-LT" smtClean="0"/>
              <a:t>2021-01-29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92746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9ACB86-1CEA-4FF7-BB84-7A8A471F981D}" type="datetimeFigureOut">
              <a:rPr lang="lt-LT" smtClean="0"/>
              <a:t>2021-01-29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9C78F5-542D-4F16-A854-251EBE92FE10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2247098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B4DC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5078C30-31E9-4A1C-AE36-C93DD0CFC3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4872"/>
            <a:ext cx="12192000" cy="665018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66531" y="4476828"/>
            <a:ext cx="590101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lt-LT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name </a:t>
            </a:r>
            <a:r>
              <a:rPr lang="lt-LT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goes</a:t>
            </a:r>
            <a:r>
              <a:rPr lang="lt-LT" sz="4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4400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here</a:t>
            </a:r>
            <a:endParaRPr lang="lt-LT" sz="4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6531" y="4130854"/>
            <a:ext cx="4197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 </a:t>
            </a:r>
            <a:r>
              <a:rPr lang="lt-LT" b="1" dirty="0" err="1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Surname</a:t>
            </a:r>
            <a:endParaRPr lang="lt-LT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Paveikslėlis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531" y="521893"/>
            <a:ext cx="1738648" cy="6271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0976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130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7128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606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8787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8195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24246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48462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2950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441236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46580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565266" y="1467606"/>
            <a:ext cx="41979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Headline</a:t>
            </a:r>
          </a:p>
          <a:p>
            <a:r>
              <a:rPr lang="lt-LT" sz="3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endParaRPr lang="lt-LT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65266" y="3800885"/>
            <a:ext cx="38570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 smtClean="0">
                <a:solidFill>
                  <a:srgbClr val="0B4DC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Headline </a:t>
            </a:r>
            <a:endParaRPr lang="lt-LT" b="1" dirty="0">
              <a:solidFill>
                <a:srgbClr val="0B4D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65266" y="4293973"/>
            <a:ext cx="672491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Lorem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ipsum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sed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eiusmod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tempor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incididunt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labore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magna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aliqua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ad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minim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veniam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nostrud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exercitation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ullamco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laboris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nisi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aliquip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ex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ea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commodo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consequat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. Duis aute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irure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reprehenderit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voluptate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esse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cillum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dolore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eu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fugiat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pariatur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Excepteur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sint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occaecat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cupidatat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non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proident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sunt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in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culpa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qui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officia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deserunt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mollit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anim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id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lt-LT" sz="1600" dirty="0" err="1">
                <a:latin typeface="Arial" panose="020B0604020202020204" pitchFamily="34" charset="0"/>
                <a:cs typeface="Arial" panose="020B0604020202020204" pitchFamily="34" charset="0"/>
              </a:rPr>
              <a:t>laborum</a:t>
            </a:r>
            <a:r>
              <a:rPr lang="lt-LT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lt-LT" sz="1600" b="1" dirty="0">
              <a:solidFill>
                <a:srgbClr val="0B4DC7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65266" y="6353557"/>
            <a:ext cx="385702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11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Presentation</a:t>
            </a:r>
            <a:r>
              <a:rPr lang="lt-LT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name</a:t>
            </a:r>
            <a:endParaRPr lang="lt-LT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589" t="21455" r="34981" b="12000"/>
          <a:stretch/>
        </p:blipFill>
        <p:spPr>
          <a:xfrm>
            <a:off x="7317468" y="0"/>
            <a:ext cx="4874531" cy="610985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91946" y="6310968"/>
            <a:ext cx="346788" cy="346788"/>
          </a:xfrm>
          <a:prstGeom prst="rect">
            <a:avLst/>
          </a:prstGeom>
        </p:spPr>
      </p:pic>
      <p:pic>
        <p:nvPicPr>
          <p:cNvPr id="2" name="Paveikslėlis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66" y="334656"/>
            <a:ext cx="1596980" cy="5760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48881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917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9636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612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943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59869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280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7365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urinio vietos rezervavimo ženklas 2"/>
          <p:cNvSpPr>
            <a:spLocks noGrp="1"/>
          </p:cNvSpPr>
          <p:nvPr>
            <p:ph idx="4294967295"/>
          </p:nvPr>
        </p:nvSpPr>
        <p:spPr>
          <a:xfrm>
            <a:off x="571622" y="2344318"/>
            <a:ext cx="11048758" cy="3832644"/>
          </a:xfrm>
        </p:spPr>
        <p:txBody>
          <a:bodyPr/>
          <a:lstStyle/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lt-LT"/>
          </a:p>
        </p:txBody>
      </p:sp>
      <p:pic>
        <p:nvPicPr>
          <p:cNvPr id="6" name="Paveikslėlis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620" y="386384"/>
            <a:ext cx="1597290" cy="573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2291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D8FBFEA34980E4792663D1E76E48821" ma:contentTypeVersion="3" ma:contentTypeDescription="Create a new document." ma:contentTypeScope="" ma:versionID="314c347630d125b48607315b202155f0">
  <xsd:schema xmlns:xsd="http://www.w3.org/2001/XMLSchema" xmlns:xs="http://www.w3.org/2001/XMLSchema" xmlns:p="http://schemas.microsoft.com/office/2006/metadata/properties" xmlns:ns2="51824ea4-e0ca-43f3-928c-2e9890705e6b" targetNamespace="http://schemas.microsoft.com/office/2006/metadata/properties" ma:root="true" ma:fieldsID="c72bc41fe48e08a0a02aac0e8dce7012" ns2:_="">
    <xsd:import namespace="51824ea4-e0ca-43f3-928c-2e9890705e6b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824ea4-e0ca-43f3-928c-2e9890705e6b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51824ea4-e0ca-43f3-928c-2e9890705e6b">VGTU-9-630</_dlc_DocId>
    <_dlc_DocIdUrl xmlns="51824ea4-e0ca-43f3-928c-2e9890705e6b">
      <Url>http://intranetas.vgtu.lt/_layouts/15/DocIdRedir.aspx?ID=VGTU-9-630</Url>
      <Description>VGTU-9-630</Description>
    </_dlc_DocIdUrl>
  </documentManagement>
</p:properties>
</file>

<file path=customXml/itemProps1.xml><?xml version="1.0" encoding="utf-8"?>
<ds:datastoreItem xmlns:ds="http://schemas.openxmlformats.org/officeDocument/2006/customXml" ds:itemID="{10F9669B-B107-4309-B6B0-4278A4C04F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BDCD2FF-0394-42F6-AAC8-3BFA9790B455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5D151128-DDDF-4272-B923-89F6E405734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824ea4-e0ca-43f3-928c-2e9890705e6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568A64B5-1955-440E-A0CA-55353E061AD8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51824ea4-e0ca-43f3-928c-2e9890705e6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88</Words>
  <Application>Microsoft Office PowerPoint</Application>
  <PresentationFormat>Pasirinktinai</PresentationFormat>
  <Paragraphs>7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20</vt:i4>
      </vt:variant>
    </vt:vector>
  </HeadingPairs>
  <TitlesOfParts>
    <vt:vector size="21" baseType="lpstr">
      <vt:lpstr>Office Theme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  <vt:lpstr>PowerPoint pristatymas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Vaiva Norkevičiūtė</dc:creator>
  <cp:lastModifiedBy>Kompiuteris</cp:lastModifiedBy>
  <cp:revision>5</cp:revision>
  <dcterms:created xsi:type="dcterms:W3CDTF">2020-09-25T11:22:35Z</dcterms:created>
  <dcterms:modified xsi:type="dcterms:W3CDTF">2021-01-29T08:15:21Z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0x0101003D8FBFEA34980E4792663D1E76E48821</vt:lpwstr>
  </property>
  <property fmtid="{D5CDD505-2E9C-101B-9397-08002B2CF9AE}" pid="3" name="_dlc_DocIdItemGuid">
    <vt:lpwstr>4709cfdb-dd6a-47a6-8b6e-57e336540aac</vt:lpwstr>
  </property>
</Properties>
</file>